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71"/>
    <p:restoredTop sz="96327"/>
  </p:normalViewPr>
  <p:slideViewPr>
    <p:cSldViewPr snapToGrid="0">
      <p:cViewPr varScale="1">
        <p:scale>
          <a:sx n="123" d="100"/>
          <a:sy n="123" d="100"/>
        </p:scale>
        <p:origin x="7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E8D12-500E-29AB-862E-C671FA460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9F8844-D400-5A31-5574-8C5C00117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E66D4-5EA8-C3C2-ACEE-4EEBF86BA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8E646-B155-F58F-4903-AC75B7D10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C1788-B65F-0AF9-0393-E458D5345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996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3472C-6C0C-9E91-8EEE-5FFCDD3FA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6C61E-A4D2-273A-B911-C879F0B88E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8A2EE-725B-B118-3EB8-CD002D3F2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EB9DD-92A9-4DCA-F93F-72A86C956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7B955-59A0-4240-4D7B-58D667C1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01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13AED2-DF86-7D87-0C37-0DE03BC925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38CADE-F797-608F-EB4C-511C39B61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49C53-08B2-6960-E518-747AEFB81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F2F9D-1B73-0F99-113E-F36690938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77817-E1CD-9402-D64C-C56FA680D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52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01EB4-5ACD-0377-DA7A-E2361F6A3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4BD59-254D-6A85-7C3C-63469F036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68515-BA5A-9136-F6BE-06A894806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D83AF-33BF-3B7D-ACD5-4ADEE3463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98046-1D70-49B0-1FEE-9F8E61832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92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217C4-47F1-6182-9D31-3A44D0688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238430-28A0-19C1-E8D2-9F3F00FD7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65E01-14D6-2943-C940-BAB749B5A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44758-FA2C-70D6-C30B-644014707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84447-ABD2-3EF9-85BD-B05EA763C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258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0FC92-E4B2-59C3-BD6B-8AB2E25A3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CDDF1-9718-D696-A090-F27D475EF3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F105F-6FCB-BB57-BD6F-CA0330972F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5D55D-AD1E-637B-AF98-6A96A5DFD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37548-8EAE-676C-A634-CD237BAD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46DED-099B-1F94-9672-1B2B2C35F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521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339BB-36DC-C1E7-8B07-DA07A4E28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CE172-BF4F-FCCA-3C07-D978597DE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B84D04-7332-58D6-84A1-F91273053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746EC-AF45-5D48-405F-7ABA1B50C0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21FEE7-CD35-4AC3-8F98-51981FADB0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53B7ED-0308-0F63-C9F8-3FB581759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AF431D-2126-5647-5F02-CE008BC3E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4FB666-4924-E01C-C377-99BDDBB0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89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BD95C-A741-3D6D-624E-EE171AE9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69E380-78C0-14C0-45BB-D17EDBD52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CC6B60-9987-170E-A81B-4BCE2812C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6D0375-BF3F-4EB7-9919-D84E2C300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78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3C4294-9837-6A97-BE87-235DF1227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DE2F1-81C9-A100-7164-8CC8ECAF4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299611-39BE-B64F-993E-F0810DA77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209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2ED74-D3C2-DB79-F1C8-5147C5F48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5D188-9E5D-8E1B-FF7D-839FFCD15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E04BEF-48FD-7B38-1889-ACC46324D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90BBF4-05D8-C537-EFD8-8E188CF8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605E3D-352D-EACA-6C33-B8EFBC01A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941228-D500-734B-3545-CED240A05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0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ACD98-9EE5-D21F-9933-B89752199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1D481B-0D4C-EADF-81D9-26FBE2E021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02D98-F335-0D57-8DBC-1419DD58AA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8A1A1-0583-5B20-3AF0-58211CC13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05966-C0A0-C5FB-10DE-865F087A5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ABF86B-BE31-9944-0AE5-B6D3617CC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353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F9B6FD-5810-6186-26B0-EE06BBE47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23EB2-14CA-FF92-DD3D-27B81391FE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E0683-8DD1-5A3A-982D-9D6B55E4FD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B3EE4-4B3A-4B48-B130-BAFAA72ADB01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271E6-7798-5F6C-C985-F0CE57FC98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43696-390F-20D5-5C80-A3A697D06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7526A6-69A2-A24B-A638-34A64627E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873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DCCDC2-398D-959B-7C76-CA07AB3F32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7933" y="1312333"/>
            <a:ext cx="5484314" cy="506306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A9B9F1F-0C8F-5677-1077-35E3805A6E5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4666" y="1048523"/>
            <a:ext cx="5071533" cy="482577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20DC5E0-159D-3328-1A82-4732A37D628E}"/>
              </a:ext>
            </a:extLst>
          </p:cNvPr>
          <p:cNvSpPr/>
          <p:nvPr/>
        </p:nvSpPr>
        <p:spPr>
          <a:xfrm>
            <a:off x="575732" y="2023534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11260F7-4EBE-450D-79B6-033ACAD89AF5}"/>
              </a:ext>
            </a:extLst>
          </p:cNvPr>
          <p:cNvSpPr/>
          <p:nvPr/>
        </p:nvSpPr>
        <p:spPr>
          <a:xfrm>
            <a:off x="2214033" y="2023534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69CD520-6C2B-0381-11E7-23C5D1CDD5ED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982131" y="2226734"/>
            <a:ext cx="1231902" cy="0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45B6EC0C-9535-1A7D-F0F9-B94D77E5E707}"/>
              </a:ext>
            </a:extLst>
          </p:cNvPr>
          <p:cNvSpPr/>
          <p:nvPr/>
        </p:nvSpPr>
        <p:spPr>
          <a:xfrm>
            <a:off x="575732" y="2541346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F26B0B-A807-2333-708D-D26568841C4A}"/>
              </a:ext>
            </a:extLst>
          </p:cNvPr>
          <p:cNvSpPr/>
          <p:nvPr/>
        </p:nvSpPr>
        <p:spPr>
          <a:xfrm>
            <a:off x="2214033" y="2541346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C718312-4535-9832-8D72-E1D05639FB8D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982131" y="2744546"/>
            <a:ext cx="1231902" cy="0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FC65120B-EA31-0598-5C8A-AEE477EA2606}"/>
              </a:ext>
            </a:extLst>
          </p:cNvPr>
          <p:cNvSpPr/>
          <p:nvPr/>
        </p:nvSpPr>
        <p:spPr>
          <a:xfrm>
            <a:off x="761999" y="4962812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EB7B84B-C820-BACB-E0C9-4C6F8661B0D0}"/>
              </a:ext>
            </a:extLst>
          </p:cNvPr>
          <p:cNvSpPr/>
          <p:nvPr/>
        </p:nvSpPr>
        <p:spPr>
          <a:xfrm>
            <a:off x="2400300" y="4962812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15A210-AABA-6B13-9C1F-837B47A68AA8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1168398" y="5166012"/>
            <a:ext cx="1231902" cy="0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52AF7581-A466-2121-DEAB-C09518365120}"/>
              </a:ext>
            </a:extLst>
          </p:cNvPr>
          <p:cNvSpPr/>
          <p:nvPr/>
        </p:nvSpPr>
        <p:spPr>
          <a:xfrm>
            <a:off x="509072" y="4556413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38C1D88-F546-C1EB-9F47-753375D84AE8}"/>
              </a:ext>
            </a:extLst>
          </p:cNvPr>
          <p:cNvSpPr/>
          <p:nvPr/>
        </p:nvSpPr>
        <p:spPr>
          <a:xfrm>
            <a:off x="2147373" y="4556413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E89F2C6-4732-A317-2F35-847C17F36E47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915471" y="4759613"/>
            <a:ext cx="1231902" cy="0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4E1312B2-80FB-D73E-93C3-CD8E5F784CC6}"/>
              </a:ext>
            </a:extLst>
          </p:cNvPr>
          <p:cNvSpPr/>
          <p:nvPr/>
        </p:nvSpPr>
        <p:spPr>
          <a:xfrm>
            <a:off x="7787249" y="3856570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D7F9718-EA19-F832-2957-2DEF5953190E}"/>
              </a:ext>
            </a:extLst>
          </p:cNvPr>
          <p:cNvSpPr/>
          <p:nvPr/>
        </p:nvSpPr>
        <p:spPr>
          <a:xfrm>
            <a:off x="7787249" y="2226734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47491D5-A73A-853B-02BB-864265DA1CB5}"/>
              </a:ext>
            </a:extLst>
          </p:cNvPr>
          <p:cNvCxnSpPr>
            <a:cxnSpLocks/>
          </p:cNvCxnSpPr>
          <p:nvPr/>
        </p:nvCxnSpPr>
        <p:spPr>
          <a:xfrm rot="5400000">
            <a:off x="7368147" y="3249085"/>
            <a:ext cx="1231902" cy="0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34F9766E-CBC1-F5E5-A23F-97889066180D}"/>
              </a:ext>
            </a:extLst>
          </p:cNvPr>
          <p:cNvSpPr/>
          <p:nvPr/>
        </p:nvSpPr>
        <p:spPr>
          <a:xfrm>
            <a:off x="3852334" y="3285067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E111113-CE15-EE2B-B7CF-1EE83F73F40A}"/>
              </a:ext>
            </a:extLst>
          </p:cNvPr>
          <p:cNvSpPr/>
          <p:nvPr/>
        </p:nvSpPr>
        <p:spPr>
          <a:xfrm>
            <a:off x="3858685" y="2023534"/>
            <a:ext cx="406399" cy="406400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2602F7B-8FC3-610B-75AF-B042C961DA16}"/>
              </a:ext>
            </a:extLst>
          </p:cNvPr>
          <p:cNvCxnSpPr>
            <a:cxnSpLocks/>
          </p:cNvCxnSpPr>
          <p:nvPr/>
        </p:nvCxnSpPr>
        <p:spPr>
          <a:xfrm>
            <a:off x="4055534" y="2429934"/>
            <a:ext cx="0" cy="855133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8502277-A1DC-C44E-09CF-A98FDA98DA7C}"/>
              </a:ext>
            </a:extLst>
          </p:cNvPr>
          <p:cNvCxnSpPr>
            <a:cxnSpLocks/>
          </p:cNvCxnSpPr>
          <p:nvPr/>
        </p:nvCxnSpPr>
        <p:spPr>
          <a:xfrm>
            <a:off x="3574052" y="2947745"/>
            <a:ext cx="0" cy="1648115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8C044E2-94BE-AF2B-2E98-B823D778A8BD}"/>
              </a:ext>
            </a:extLst>
          </p:cNvPr>
          <p:cNvCxnSpPr>
            <a:cxnSpLocks/>
          </p:cNvCxnSpPr>
          <p:nvPr/>
        </p:nvCxnSpPr>
        <p:spPr>
          <a:xfrm flipH="1">
            <a:off x="1118656" y="2954383"/>
            <a:ext cx="2463831" cy="6352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B34CA1B-612C-0CAD-E687-2CBAD81C764E}"/>
              </a:ext>
            </a:extLst>
          </p:cNvPr>
          <p:cNvCxnSpPr>
            <a:cxnSpLocks/>
          </p:cNvCxnSpPr>
          <p:nvPr/>
        </p:nvCxnSpPr>
        <p:spPr>
          <a:xfrm>
            <a:off x="1126096" y="2947746"/>
            <a:ext cx="0" cy="1648115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CE8932-973F-AC22-BE42-55BB9B82FF9B}"/>
              </a:ext>
            </a:extLst>
          </p:cNvPr>
          <p:cNvCxnSpPr>
            <a:cxnSpLocks/>
          </p:cNvCxnSpPr>
          <p:nvPr/>
        </p:nvCxnSpPr>
        <p:spPr>
          <a:xfrm flipH="1">
            <a:off x="1133537" y="4553238"/>
            <a:ext cx="2463831" cy="6352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7575332-4CDC-6641-6162-57A28CA52DC5}"/>
              </a:ext>
            </a:extLst>
          </p:cNvPr>
          <p:cNvCxnSpPr>
            <a:cxnSpLocks/>
          </p:cNvCxnSpPr>
          <p:nvPr/>
        </p:nvCxnSpPr>
        <p:spPr>
          <a:xfrm flipH="1">
            <a:off x="3574052" y="1048523"/>
            <a:ext cx="8435" cy="1075457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E3502E7-B1C6-306D-C761-8B089C0446FE}"/>
              </a:ext>
            </a:extLst>
          </p:cNvPr>
          <p:cNvCxnSpPr>
            <a:cxnSpLocks/>
          </p:cNvCxnSpPr>
          <p:nvPr/>
        </p:nvCxnSpPr>
        <p:spPr>
          <a:xfrm>
            <a:off x="1126096" y="1048523"/>
            <a:ext cx="0" cy="1075458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E2BD6FF-A63E-F228-AA65-BB3DCD4344F4}"/>
              </a:ext>
            </a:extLst>
          </p:cNvPr>
          <p:cNvCxnSpPr>
            <a:cxnSpLocks/>
          </p:cNvCxnSpPr>
          <p:nvPr/>
        </p:nvCxnSpPr>
        <p:spPr>
          <a:xfrm flipH="1">
            <a:off x="1133537" y="2081358"/>
            <a:ext cx="2463831" cy="6352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327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cp:lastPrinted>2023-05-29T11:55:12Z</cp:lastPrinted>
  <dcterms:created xsi:type="dcterms:W3CDTF">2023-05-28T22:48:43Z</dcterms:created>
  <dcterms:modified xsi:type="dcterms:W3CDTF">2023-05-30T08:10:00Z</dcterms:modified>
</cp:coreProperties>
</file>

<file path=docProps/thumbnail.jpeg>
</file>